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39F5-9DB4-4DC6-9381-1E5B66C54451}" type="datetimeFigureOut">
              <a:rPr lang="es-VE" smtClean="0"/>
              <a:t>22/02/2017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C35FD-0097-4DDC-BA5F-4709C875473A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0387" y="3429000"/>
            <a:ext cx="196355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219075" y="38100"/>
            <a:ext cx="85677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200" b="1">
                <a:latin typeface="Calibri" pitchFamily="34" charset="0"/>
              </a:rPr>
              <a:t>Cuadros de Sala</a:t>
            </a:r>
          </a:p>
          <a:p>
            <a:pPr algn="ctr"/>
            <a:r>
              <a:rPr lang="es-ES" sz="2200" b="1">
                <a:latin typeface="Calibri" pitchFamily="34" charset="0"/>
              </a:rPr>
              <a:t>Motivos  J. Flores- Código de Referencia: YW-A102</a:t>
            </a:r>
          </a:p>
          <a:p>
            <a:pPr algn="ctr"/>
            <a:r>
              <a:rPr lang="es-ES" sz="2200" b="1">
                <a:latin typeface="Calibri" pitchFamily="34" charset="0"/>
              </a:rPr>
              <a:t>(Bulto:12 unidades, con 12 diseños surtidos, </a:t>
            </a:r>
            <a:r>
              <a:rPr lang="es-ES" sz="2200">
                <a:latin typeface="Calibri" pitchFamily="34" charset="0"/>
              </a:rPr>
              <a:t>se muestran solo 4 diseños)</a:t>
            </a:r>
          </a:p>
        </p:txBody>
      </p:sp>
      <p:sp>
        <p:nvSpPr>
          <p:cNvPr id="4106" name="11 Rectángulo"/>
          <p:cNvSpPr>
            <a:spLocks noChangeArrowheads="1"/>
          </p:cNvSpPr>
          <p:nvPr/>
        </p:nvSpPr>
        <p:spPr bwMode="auto">
          <a:xfrm>
            <a:off x="428625" y="5143500"/>
            <a:ext cx="82153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es-ES" sz="2000">
                <a:latin typeface="Calibri" pitchFamily="34" charset="0"/>
              </a:rPr>
              <a:t> Medidas: 43 x 43 cm.</a:t>
            </a:r>
          </a:p>
          <a:p>
            <a:pPr algn="just">
              <a:buFontTx/>
              <a:buChar char="-"/>
            </a:pPr>
            <a:r>
              <a:rPr lang="es-ES" sz="2000">
                <a:latin typeface="Calibri" pitchFamily="34" charset="0"/>
              </a:rPr>
              <a:t> Marco de madera, con vidrio de protección</a:t>
            </a:r>
          </a:p>
          <a:p>
            <a:pPr algn="just">
              <a:buFontTx/>
              <a:buChar char="-"/>
            </a:pPr>
            <a:r>
              <a:rPr lang="es-ES" sz="2000">
                <a:latin typeface="Calibri" pitchFamily="34" charset="0"/>
              </a:rPr>
              <a:t> Contiene en parte trasera ganchos de soporte</a:t>
            </a:r>
          </a:p>
        </p:txBody>
      </p:sp>
      <p:sp>
        <p:nvSpPr>
          <p:cNvPr id="4107" name="14 CuadroTexto"/>
          <p:cNvSpPr txBox="1">
            <a:spLocks noChangeArrowheads="1"/>
          </p:cNvSpPr>
          <p:nvPr/>
        </p:nvSpPr>
        <p:spPr bwMode="auto">
          <a:xfrm>
            <a:off x="5572125" y="3429000"/>
            <a:ext cx="1928813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VE" sz="1400"/>
              <a:t>Etiqueta en parte trasera de cuadro</a:t>
            </a:r>
          </a:p>
          <a:p>
            <a:pPr algn="ctr"/>
            <a:r>
              <a:rPr lang="es-VE" sz="1400"/>
              <a:t>Con identificación es español y datos de empresa</a:t>
            </a: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4929188" y="3786188"/>
            <a:ext cx="571500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17 Grupo"/>
          <p:cNvGrpSpPr/>
          <p:nvPr/>
        </p:nvGrpSpPr>
        <p:grpSpPr>
          <a:xfrm>
            <a:off x="234965" y="1340768"/>
            <a:ext cx="8585507" cy="1800200"/>
            <a:chOff x="162957" y="1484784"/>
            <a:chExt cx="8384769" cy="1656184"/>
          </a:xfrm>
        </p:grpSpPr>
        <p:grpSp>
          <p:nvGrpSpPr>
            <p:cNvPr id="3" name="16 Grupo"/>
            <p:cNvGrpSpPr/>
            <p:nvPr/>
          </p:nvGrpSpPr>
          <p:grpSpPr>
            <a:xfrm>
              <a:off x="162957" y="1484784"/>
              <a:ext cx="6497275" cy="1656184"/>
              <a:chOff x="162956" y="1124743"/>
              <a:chExt cx="7390961" cy="2016225"/>
            </a:xfrm>
          </p:grpSpPr>
          <p:pic>
            <p:nvPicPr>
              <p:cNvPr id="4109" name="Picture 13" descr="C:\Users\jdoria\Desktop\LUISS\FOTOS PARA LA PAGINA\CUADROS\CUADRO DE FLOR ROSA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62956" y="1124744"/>
                <a:ext cx="2464828" cy="2016224"/>
              </a:xfrm>
              <a:prstGeom prst="rect">
                <a:avLst/>
              </a:prstGeom>
              <a:noFill/>
            </p:spPr>
          </p:pic>
          <p:pic>
            <p:nvPicPr>
              <p:cNvPr id="4110" name="Picture 14" descr="C:\Users\jdoria\Desktop\LUISS\FOTOS PARA LA PAGINA\CUADROS\CUADRO DE FLORES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627784" y="1124744"/>
                <a:ext cx="2480486" cy="2016224"/>
              </a:xfrm>
              <a:prstGeom prst="rect">
                <a:avLst/>
              </a:prstGeom>
              <a:noFill/>
            </p:spPr>
          </p:pic>
          <p:pic>
            <p:nvPicPr>
              <p:cNvPr id="4111" name="Picture 15" descr="C:\Users\jdoria\Desktop\LUISS\FOTOS PARA LA PAGINA\CUADROS\CUADRO FLOR BLANCA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76056" y="1124743"/>
                <a:ext cx="2477861" cy="2016225"/>
              </a:xfrm>
              <a:prstGeom prst="rect">
                <a:avLst/>
              </a:prstGeom>
              <a:noFill/>
            </p:spPr>
          </p:pic>
        </p:grpSp>
        <p:pic>
          <p:nvPicPr>
            <p:cNvPr id="4112" name="Picture 16" descr="C:\Users\jdoria\Desktop\LUISS\FOTOS PARA LA PAGINA\CUADROS\CUADRO FLORES G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60232" y="1484784"/>
              <a:ext cx="1887494" cy="165618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jdoria</dc:creator>
  <cp:lastModifiedBy>jdoria</cp:lastModifiedBy>
  <cp:revision>1</cp:revision>
  <dcterms:created xsi:type="dcterms:W3CDTF">2017-02-22T14:16:06Z</dcterms:created>
  <dcterms:modified xsi:type="dcterms:W3CDTF">2017-02-22T14:16:41Z</dcterms:modified>
</cp:coreProperties>
</file>