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7770-26E2-4D7A-88B5-66FFB0EA1944}" type="datetimeFigureOut">
              <a:rPr lang="es-VE" smtClean="0"/>
              <a:t>28/10/2013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A46D-9D07-49E0-B980-F2BE0996518D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doria\Desktop\FOTOS\ETIQUETAS\RCA18\img3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107664"/>
            <a:ext cx="1889766" cy="1188000"/>
          </a:xfrm>
          <a:prstGeom prst="rect">
            <a:avLst/>
          </a:prstGeom>
          <a:noFill/>
        </p:spPr>
      </p:pic>
      <p:pic>
        <p:nvPicPr>
          <p:cNvPr id="3" name="Picture 3" descr="C:\Users\jdoria\Desktop\FOTOS\ETIQUETAS\RCA18\P10503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107664"/>
            <a:ext cx="561499" cy="1188000"/>
          </a:xfrm>
          <a:prstGeom prst="rect">
            <a:avLst/>
          </a:prstGeom>
          <a:noFill/>
        </p:spPr>
      </p:pic>
      <p:pic>
        <p:nvPicPr>
          <p:cNvPr id="4" name="Picture 4" descr="C:\Users\jdoria\Desktop\FOTOS\ETIQUETAS\RCA18\P10503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5" y="1331640"/>
            <a:ext cx="559011" cy="1188000"/>
          </a:xfrm>
          <a:prstGeom prst="rect">
            <a:avLst/>
          </a:prstGeom>
          <a:noFill/>
        </p:spPr>
      </p:pic>
      <p:pic>
        <p:nvPicPr>
          <p:cNvPr id="5" name="Picture 5" descr="C:\Users\jdoria\Desktop\FOTOS\ETIQUETAS\RCA18\img3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4744" y="1331800"/>
            <a:ext cx="1901685" cy="1188000"/>
          </a:xfrm>
          <a:prstGeom prst="rect">
            <a:avLst/>
          </a:prstGeom>
          <a:noFill/>
        </p:spPr>
      </p:pic>
      <p:pic>
        <p:nvPicPr>
          <p:cNvPr id="6" name="Picture 6" descr="C:\Users\jdoria\Desktop\FOTOS\ETIQUETAS\RCA18\P10503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67268" y="107504"/>
            <a:ext cx="561182" cy="1188000"/>
          </a:xfrm>
          <a:prstGeom prst="rect">
            <a:avLst/>
          </a:prstGeom>
          <a:noFill/>
        </p:spPr>
      </p:pic>
      <p:pic>
        <p:nvPicPr>
          <p:cNvPr id="7" name="Picture 7" descr="C:\Users\jdoria\Desktop\FOTOS\ETIQUETAS\RCA18\img3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08112" y="107504"/>
            <a:ext cx="1883881" cy="1188000"/>
          </a:xfrm>
          <a:prstGeom prst="rect">
            <a:avLst/>
          </a:prstGeom>
          <a:noFill/>
        </p:spPr>
      </p:pic>
      <p:pic>
        <p:nvPicPr>
          <p:cNvPr id="8" name="Picture 8" descr="C:\Users\jdoria\Desktop\FOTOS\ETIQUETAS\RCA18\img35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7348" y="1331640"/>
            <a:ext cx="1907775" cy="1188000"/>
          </a:xfrm>
          <a:prstGeom prst="rect">
            <a:avLst/>
          </a:prstGeom>
          <a:noFill/>
        </p:spPr>
      </p:pic>
      <p:pic>
        <p:nvPicPr>
          <p:cNvPr id="9" name="Picture 9" descr="C:\Users\jdoria\Desktop\FOTOS\ETIQUETAS\RCA18\P105034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67268" y="1331640"/>
            <a:ext cx="558451" cy="1188000"/>
          </a:xfrm>
          <a:prstGeom prst="rect">
            <a:avLst/>
          </a:prstGeom>
          <a:noFill/>
        </p:spPr>
      </p:pic>
      <p:pic>
        <p:nvPicPr>
          <p:cNvPr id="10" name="Picture 10" descr="C:\Users\jdoria\Desktop\FOTOS\ETIQUETAS\RCA18\img35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24744" y="6156336"/>
            <a:ext cx="1880278" cy="1188000"/>
          </a:xfrm>
          <a:prstGeom prst="rect">
            <a:avLst/>
          </a:prstGeom>
          <a:noFill/>
        </p:spPr>
      </p:pic>
      <p:pic>
        <p:nvPicPr>
          <p:cNvPr id="11" name="Picture 11" descr="C:\Users\jdoria\Desktop\FOTOS\ETIQUETAS\RCA18\P105034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4664" y="6156176"/>
            <a:ext cx="561662" cy="1188000"/>
          </a:xfrm>
          <a:prstGeom prst="rect">
            <a:avLst/>
          </a:prstGeom>
          <a:noFill/>
        </p:spPr>
      </p:pic>
      <p:pic>
        <p:nvPicPr>
          <p:cNvPr id="12" name="Picture 12" descr="C:\Users\jdoria\Desktop\FOTOS\ETIQUETAS\RCA18\P1050347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0343" y="7668344"/>
            <a:ext cx="560385" cy="1188000"/>
          </a:xfrm>
          <a:prstGeom prst="rect">
            <a:avLst/>
          </a:prstGeom>
          <a:noFill/>
        </p:spPr>
      </p:pic>
      <p:pic>
        <p:nvPicPr>
          <p:cNvPr id="13" name="Picture 13" descr="C:\Users\jdoria\Desktop\FOTOS\ETIQUETAS\RCA18\img348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4744" y="7668344"/>
            <a:ext cx="1889800" cy="1188000"/>
          </a:xfrm>
          <a:prstGeom prst="rect">
            <a:avLst/>
          </a:prstGeom>
          <a:noFill/>
        </p:spPr>
      </p:pic>
      <p:pic>
        <p:nvPicPr>
          <p:cNvPr id="14" name="Picture 14" descr="C:\Users\jdoria\Desktop\FOTOS\ETIQUETAS\RCA18\P1050348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98629" y="6156176"/>
            <a:ext cx="566475" cy="1188000"/>
          </a:xfrm>
          <a:prstGeom prst="rect">
            <a:avLst/>
          </a:prstGeom>
          <a:noFill/>
        </p:spPr>
      </p:pic>
      <p:pic>
        <p:nvPicPr>
          <p:cNvPr id="15" name="Picture 15" descr="C:\Users\jdoria\Desktop\FOTOS\ETIQUETAS\RCA18\img347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9119" y="6156176"/>
            <a:ext cx="1873634" cy="1188000"/>
          </a:xfrm>
          <a:prstGeom prst="rect">
            <a:avLst/>
          </a:prstGeom>
          <a:noFill/>
        </p:spPr>
      </p:pic>
      <p:pic>
        <p:nvPicPr>
          <p:cNvPr id="16" name="Picture 16" descr="C:\Users\jdoria\Desktop\FOTOS\ETIQUETAS\RCA18\img346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09120" y="7668472"/>
            <a:ext cx="1884288" cy="1188000"/>
          </a:xfrm>
          <a:prstGeom prst="rect">
            <a:avLst/>
          </a:prstGeom>
          <a:noFill/>
        </p:spPr>
      </p:pic>
      <p:pic>
        <p:nvPicPr>
          <p:cNvPr id="17" name="Picture 17" descr="C:\Users\jdoria\Desktop\FOTOS\ETIQUETAS\RCA18\P1050350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9515" y="7668472"/>
            <a:ext cx="562639" cy="1188000"/>
          </a:xfrm>
          <a:prstGeom prst="rect">
            <a:avLst/>
          </a:prstGeom>
          <a:noFill/>
        </p:spPr>
      </p:pic>
      <p:sp>
        <p:nvSpPr>
          <p:cNvPr id="18" name="17 Rectángulo"/>
          <p:cNvSpPr/>
          <p:nvPr/>
        </p:nvSpPr>
        <p:spPr>
          <a:xfrm>
            <a:off x="2492896" y="3419872"/>
            <a:ext cx="19442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 smtClean="0">
                <a:solidFill>
                  <a:srgbClr val="000000"/>
                </a:solidFill>
              </a:rPr>
              <a:t>Descripción: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200" i="1" dirty="0" smtClean="0">
                <a:solidFill>
                  <a:srgbClr val="000000"/>
                </a:solidFill>
              </a:rPr>
              <a:t>Calcomanías metalizadas infantiles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ES" sz="12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 smtClean="0">
                <a:solidFill>
                  <a:srgbClr val="000000"/>
                </a:solidFill>
              </a:rPr>
              <a:t>Código:          medida: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i="1" dirty="0" smtClean="0">
                <a:solidFill>
                  <a:srgbClr val="000000"/>
                </a:solidFill>
              </a:rPr>
              <a:t> RCA18           60x32cm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2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 smtClean="0">
                <a:solidFill>
                  <a:srgbClr val="000000"/>
                </a:solidFill>
              </a:rPr>
              <a:t>Presentación:</a:t>
            </a:r>
            <a:endParaRPr lang="es-ES" sz="1200" i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i="1" dirty="0" smtClean="0">
                <a:solidFill>
                  <a:srgbClr val="000000"/>
                </a:solidFill>
              </a:rPr>
              <a:t>Bulto de 48 piezas surtidas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jdoria</dc:creator>
  <cp:lastModifiedBy>jdoria</cp:lastModifiedBy>
  <cp:revision>1</cp:revision>
  <dcterms:created xsi:type="dcterms:W3CDTF">2013-10-28T13:02:55Z</dcterms:created>
  <dcterms:modified xsi:type="dcterms:W3CDTF">2013-10-28T13:03:22Z</dcterms:modified>
</cp:coreProperties>
</file>